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7" r:id="rId5"/>
    <p:sldId id="259" r:id="rId6"/>
    <p:sldId id="268" r:id="rId7"/>
    <p:sldId id="261" r:id="rId8"/>
    <p:sldId id="266" r:id="rId9"/>
    <p:sldId id="262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  <a:srgbClr val="FEF8D7"/>
    <a:srgbClr val="FFCCFF"/>
    <a:srgbClr val="FF99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34B31-B6B3-424B-9625-363CEC9DF4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5D34-A0C4-41F6-8D11-A4A87F3A9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5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05D34-A0C4-41F6-8D11-A4A87F3A9D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7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C2BFF-D95C-A5A0-7A6F-0326AC2CA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22EE2F-1148-9207-05A9-4FCFDD953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528D38-D843-37AF-F7B1-22E9F8B3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2EDD3-CE2B-0465-DFD0-CF1CF4A5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117CD-75F4-4D74-8649-157D3E01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5E7C2A-8E13-1A71-33E5-832ADFE5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15D340-4D88-ADDA-E4B4-04C2E538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290313-8DDD-E2B6-6820-43B7911E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9AD06E-2605-DDC9-88F1-D481BEF2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E18E0-7ABA-82A6-8D4C-A0A938FE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8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6308A0-A070-0948-DE39-BB60F3EA0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4DE43D-F063-CA20-E02C-7A26D78A3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241306-47E5-FB6B-6858-71D31CDD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7295A-D8CB-5E41-5BBF-379531C1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052CA6-5880-AE5D-70F5-4A2F2BFE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5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34DF7-6F1A-D64D-B3EF-C4825D96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7F5E4F-E30B-8E96-1251-07F04837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16D37-FF92-2E2A-5B51-BDAD097A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0CFA24-357A-F9F3-2B8F-5408916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27FA1D-2C4B-8A93-D218-80C0E8C7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07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256A1-8E12-7FE1-1EF3-57A5A4C5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499FC3-933E-4B55-2AA2-6BCB742D1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CF3F92-5836-33A3-D4A3-3796FEF3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9A9AB-606D-265E-1322-A7B8D48F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75BFAD-64E3-794E-5C7B-AF612F68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67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06BE2-B603-79E6-0188-F83EE0A3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7C8A28-7E79-C0D9-84DD-31085E042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DDCA1B-727D-EE8F-67DF-29D8DB594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09261A-4FBA-8E3D-D549-B343EB41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941394-25E6-21EE-0DBE-B5A7A939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659A8E-9033-4367-9B40-0CEE4BF8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72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A7FF4-E502-AD79-0312-1DF25939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BB806E-AD47-6A6D-4BDF-C5822578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0F05B1-4219-4DD9-116F-E942AB454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BEE823-298C-887D-5652-0DD0B53B5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F451E1-905B-9911-3609-661C2282C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EFA2761-2B61-C5C5-4B65-93AC604F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3C38638-1272-7D96-BAC7-A59FB1AB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6F4FA3-94A2-DAEB-2FC6-96D41D0E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0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43F4D-F641-0238-096B-79D9EFAC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4570F-BA36-6856-874D-CADA78C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D9BB34-D0C7-923B-F6EA-B916AE3B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3F8143-A68D-99EB-2E68-00914E20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5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FD256C-10CD-88C9-4359-E7920A9A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3C1143-486A-682A-8FEE-AC89EE7C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237F30-687C-1312-FC55-3031E0FE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79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10F3C-B9E0-B07D-293D-61C14AA0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FED36E-C460-6D00-7A92-FAA1279A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46E899-D84F-26FA-E932-95B914EDB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5F027C-FADA-EE80-23E4-68CDA402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659681-3F3A-EBFD-EFDC-72FA2802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F06098-2A1B-9900-CEF1-1E976692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6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5C94AA-F60C-0D57-9F2E-8FC4F2D2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765B8C-F776-A790-FE55-DFFA71DED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C0D33B-8A6A-12DD-7057-1821A025E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89AED6-8D0B-2188-B51A-6280BC6E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08F88-37EE-1E00-4DBA-8A56A90C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CC595A-8312-AE6F-0D03-16AD3C26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C7D9E2-E237-4523-4526-70B362C9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22891-7CC1-2B57-B08C-65EB2550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4F5764-27D6-DF0B-56FF-F0CAB6C6A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526D-D357-4D4F-8097-1ADBB5A315DD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BDE0B-C747-AE13-E407-5727A3DB9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1608D8-F00C-9FC6-D013-CB79BBD14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837A-8FA5-479E-B8A1-CA881D95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E4C55F-544F-7707-2E60-5D19D033313A}"/>
              </a:ext>
            </a:extLst>
          </p:cNvPr>
          <p:cNvSpPr txBox="1"/>
          <p:nvPr/>
        </p:nvSpPr>
        <p:spPr>
          <a:xfrm>
            <a:off x="4382690" y="2244060"/>
            <a:ext cx="73699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かざま しゅほ</a:t>
            </a:r>
            <a:endParaRPr kumimoji="1" lang="en-US" altLang="ja-JP" sz="8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sz="6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風間 珠帆</a:t>
            </a:r>
            <a:endParaRPr kumimoji="1" lang="ja-JP" altLang="en-US" sz="5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EC9106-38E2-CF07-D646-A6745399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0"/>
            <a:ext cx="5427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4847A8-C7D9-702D-D0FD-7BC76016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0"/>
            <a:ext cx="5427194" cy="6858000"/>
          </a:xfrm>
          <a:prstGeom prst="rect">
            <a:avLst/>
          </a:prstGeom>
        </p:spPr>
      </p:pic>
      <p:sp>
        <p:nvSpPr>
          <p:cNvPr id="2" name="爆発: 14 pt 1">
            <a:extLst>
              <a:ext uri="{FF2B5EF4-FFF2-40B4-BE49-F238E27FC236}">
                <a16:creationId xmlns:a16="http://schemas.microsoft.com/office/drawing/2014/main" id="{6CFB7684-2EBA-F94B-6543-28C1EE9D1C39}"/>
              </a:ext>
            </a:extLst>
          </p:cNvPr>
          <p:cNvSpPr/>
          <p:nvPr/>
        </p:nvSpPr>
        <p:spPr>
          <a:xfrm>
            <a:off x="-693175" y="-1003774"/>
            <a:ext cx="7624916" cy="6495668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E4C55F-544F-7707-2E60-5D19D033313A}"/>
              </a:ext>
            </a:extLst>
          </p:cNvPr>
          <p:cNvSpPr txBox="1"/>
          <p:nvPr/>
        </p:nvSpPr>
        <p:spPr>
          <a:xfrm>
            <a:off x="4382690" y="2244060"/>
            <a:ext cx="73699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800" dirty="0">
                <a:ln w="76200">
                  <a:solidFill>
                    <a:srgbClr val="CC3399"/>
                  </a:solidFill>
                </a:ln>
                <a:solidFill>
                  <a:srgbClr val="FFCC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かざま しゅほ</a:t>
            </a:r>
            <a:endParaRPr kumimoji="1" lang="en-US" altLang="ja-JP" sz="8800" dirty="0">
              <a:ln w="76200">
                <a:solidFill>
                  <a:srgbClr val="CC3399"/>
                </a:solidFill>
              </a:ln>
              <a:solidFill>
                <a:srgbClr val="FFCC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sz="4800" dirty="0">
                <a:solidFill>
                  <a:schemeClr val="bg1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風間 珠帆</a:t>
            </a:r>
            <a:endParaRPr kumimoji="1" lang="ja-JP" altLang="en-US" sz="4400" dirty="0">
              <a:solidFill>
                <a:schemeClr val="bg1">
                  <a:lumMod val="7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00564C-3A1F-A21E-8B95-BB7FD004DF98}"/>
              </a:ext>
            </a:extLst>
          </p:cNvPr>
          <p:cNvSpPr txBox="1"/>
          <p:nvPr/>
        </p:nvSpPr>
        <p:spPr>
          <a:xfrm>
            <a:off x="1872267" y="1366106"/>
            <a:ext cx="1846659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ありがとう</a:t>
            </a:r>
            <a:endParaRPr kumimoji="1" lang="en-US" altLang="ja-JP" sz="3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ございました</a:t>
            </a:r>
            <a:r>
              <a:rPr lang="en-US" altLang="ja-JP" sz="3600" i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‼</a:t>
            </a:r>
            <a:endParaRPr kumimoji="1" lang="ja-JP" altLang="en-US" sz="3200" i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C30AF4-77B1-FD55-E600-3679CC76DEFE}"/>
              </a:ext>
            </a:extLst>
          </p:cNvPr>
          <p:cNvSpPr txBox="1"/>
          <p:nvPr/>
        </p:nvSpPr>
        <p:spPr>
          <a:xfrm>
            <a:off x="676869" y="535899"/>
            <a:ext cx="23907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重</a:t>
            </a:r>
            <a:r>
              <a:rPr kumimoji="1"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要</a:t>
            </a:r>
          </a:p>
        </p:txBody>
      </p:sp>
    </p:spTree>
    <p:extLst>
      <p:ext uri="{BB962C8B-B14F-4D97-AF65-F5344CB8AC3E}">
        <p14:creationId xmlns:p14="http://schemas.microsoft.com/office/powerpoint/2010/main" val="175097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7BB2527-685B-45AF-0E05-33EB93C4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0"/>
            <a:ext cx="5427194" cy="6858000"/>
          </a:xfrm>
          <a:prstGeom prst="rect">
            <a:avLst/>
          </a:prstGeom>
        </p:spPr>
      </p:pic>
      <p:sp>
        <p:nvSpPr>
          <p:cNvPr id="2" name="爆発: 14 pt 1">
            <a:extLst>
              <a:ext uri="{FF2B5EF4-FFF2-40B4-BE49-F238E27FC236}">
                <a16:creationId xmlns:a16="http://schemas.microsoft.com/office/drawing/2014/main" id="{6CFB7684-2EBA-F94B-6543-28C1EE9D1C39}"/>
              </a:ext>
            </a:extLst>
          </p:cNvPr>
          <p:cNvSpPr/>
          <p:nvPr/>
        </p:nvSpPr>
        <p:spPr>
          <a:xfrm>
            <a:off x="-693175" y="-1003774"/>
            <a:ext cx="7624916" cy="6495668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E4C55F-544F-7707-2E60-5D19D033313A}"/>
              </a:ext>
            </a:extLst>
          </p:cNvPr>
          <p:cNvSpPr txBox="1"/>
          <p:nvPr/>
        </p:nvSpPr>
        <p:spPr>
          <a:xfrm>
            <a:off x="4382690" y="2244060"/>
            <a:ext cx="73699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800" dirty="0">
                <a:ln w="76200">
                  <a:solidFill>
                    <a:srgbClr val="CC3399"/>
                  </a:solidFill>
                </a:ln>
                <a:solidFill>
                  <a:srgbClr val="FFCC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かざま しゅほ</a:t>
            </a:r>
            <a:endParaRPr kumimoji="1" lang="en-US" altLang="ja-JP" sz="8800" dirty="0">
              <a:ln w="76200">
                <a:solidFill>
                  <a:srgbClr val="CC3399"/>
                </a:solidFill>
              </a:ln>
              <a:solidFill>
                <a:srgbClr val="FFCC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sz="4800" dirty="0">
                <a:solidFill>
                  <a:schemeClr val="bg1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風間 珠帆</a:t>
            </a:r>
            <a:endParaRPr kumimoji="1" lang="ja-JP" altLang="en-US" sz="4400" dirty="0">
              <a:solidFill>
                <a:schemeClr val="bg1">
                  <a:lumMod val="7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00564C-3A1F-A21E-8B95-BB7FD004DF98}"/>
              </a:ext>
            </a:extLst>
          </p:cNvPr>
          <p:cNvSpPr txBox="1"/>
          <p:nvPr/>
        </p:nvSpPr>
        <p:spPr>
          <a:xfrm>
            <a:off x="1381203" y="1072879"/>
            <a:ext cx="2677656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帽子をよく</a:t>
            </a:r>
            <a:endParaRPr lang="en-US" altLang="ja-JP" sz="3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かぶって</a:t>
            </a:r>
            <a:endParaRPr kumimoji="1" lang="en-US" altLang="ja-JP" sz="3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いる人</a:t>
            </a:r>
            <a:r>
              <a:rPr kumimoji="1" lang="ja-JP" altLang="en-US" sz="24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en-US" altLang="ja-JP" sz="3600" i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‼</a:t>
            </a:r>
            <a:endParaRPr kumimoji="1" lang="ja-JP" altLang="en-US" sz="3200" i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C30AF4-77B1-FD55-E600-3679CC76DEFE}"/>
              </a:ext>
            </a:extLst>
          </p:cNvPr>
          <p:cNvSpPr txBox="1"/>
          <p:nvPr/>
        </p:nvSpPr>
        <p:spPr>
          <a:xfrm>
            <a:off x="676869" y="535899"/>
            <a:ext cx="23907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重</a:t>
            </a:r>
            <a:r>
              <a:rPr kumimoji="1"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要</a:t>
            </a:r>
          </a:p>
        </p:txBody>
      </p:sp>
    </p:spTree>
    <p:extLst>
      <p:ext uri="{BB962C8B-B14F-4D97-AF65-F5344CB8AC3E}">
        <p14:creationId xmlns:p14="http://schemas.microsoft.com/office/powerpoint/2010/main" val="15684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C62C0E-229F-E336-818E-414D35E43AF7}"/>
              </a:ext>
            </a:extLst>
          </p:cNvPr>
          <p:cNvSpPr txBox="1"/>
          <p:nvPr/>
        </p:nvSpPr>
        <p:spPr>
          <a:xfrm>
            <a:off x="5461896" y="2182505"/>
            <a:ext cx="58721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ざっくり</a:t>
            </a: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高校　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工学・情報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大学　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情報科学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を勉強してまいり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FDE81-7E6E-FE16-BACF-F39E36259D15}"/>
              </a:ext>
            </a:extLst>
          </p:cNvPr>
          <p:cNvSpPr txBox="1"/>
          <p:nvPr/>
        </p:nvSpPr>
        <p:spPr>
          <a:xfrm>
            <a:off x="3794021" y="819289"/>
            <a:ext cx="46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経　歴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（学歴編）</a:t>
            </a:r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087282-9E58-061F-367F-5E4A6396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501" y="0"/>
            <a:ext cx="697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C62C0E-229F-E336-818E-414D35E43AF7}"/>
              </a:ext>
            </a:extLst>
          </p:cNvPr>
          <p:cNvSpPr txBox="1"/>
          <p:nvPr/>
        </p:nvSpPr>
        <p:spPr>
          <a:xfrm>
            <a:off x="5461896" y="2182505"/>
            <a:ext cx="58721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ざっくり</a:t>
            </a: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高校　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工学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・情報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大学　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情報科学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を勉強してまいり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FDE81-7E6E-FE16-BACF-F39E36259D15}"/>
              </a:ext>
            </a:extLst>
          </p:cNvPr>
          <p:cNvSpPr txBox="1"/>
          <p:nvPr/>
        </p:nvSpPr>
        <p:spPr>
          <a:xfrm>
            <a:off x="3794021" y="819289"/>
            <a:ext cx="46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経　歴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（学歴編）</a:t>
            </a:r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087282-9E58-061F-367F-5E4A6396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501" y="0"/>
            <a:ext cx="6979002" cy="6858000"/>
          </a:xfrm>
          <a:prstGeom prst="rect">
            <a:avLst/>
          </a:prstGeom>
        </p:spPr>
      </p:pic>
      <p:sp>
        <p:nvSpPr>
          <p:cNvPr id="4" name="爆発: 8 pt 3">
            <a:extLst>
              <a:ext uri="{FF2B5EF4-FFF2-40B4-BE49-F238E27FC236}">
                <a16:creationId xmlns:a16="http://schemas.microsoft.com/office/drawing/2014/main" id="{FD364FA6-C3DE-48FC-C83B-C24D42D3EFFE}"/>
              </a:ext>
            </a:extLst>
          </p:cNvPr>
          <p:cNvSpPr/>
          <p:nvPr/>
        </p:nvSpPr>
        <p:spPr>
          <a:xfrm>
            <a:off x="8397977" y="-632718"/>
            <a:ext cx="5105401" cy="7490718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AFB251-8C5C-86BB-BDEF-25F145334B38}"/>
              </a:ext>
            </a:extLst>
          </p:cNvPr>
          <p:cNvSpPr txBox="1"/>
          <p:nvPr/>
        </p:nvSpPr>
        <p:spPr>
          <a:xfrm>
            <a:off x="10027347" y="1327120"/>
            <a:ext cx="1846659" cy="3683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はんだ付け</a:t>
            </a:r>
            <a:r>
              <a:rPr kumimoji="1" lang="ja-JP" altLang="en-US" sz="1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（など）</a:t>
            </a:r>
            <a:r>
              <a:rPr kumimoji="1"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</a:t>
            </a:r>
            <a:endParaRPr kumimoji="1" lang="en-US" altLang="ja-JP" sz="36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出来る</a:t>
            </a:r>
            <a:r>
              <a:rPr kumimoji="1" lang="en-US" altLang="ja-JP" sz="3600" i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‼</a:t>
            </a:r>
            <a:endParaRPr kumimoji="1" lang="ja-JP" altLang="en-US" sz="3200" i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67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C62C0E-229F-E336-818E-414D35E43AF7}"/>
              </a:ext>
            </a:extLst>
          </p:cNvPr>
          <p:cNvSpPr txBox="1"/>
          <p:nvPr/>
        </p:nvSpPr>
        <p:spPr>
          <a:xfrm>
            <a:off x="3690630" y="2013228"/>
            <a:ext cx="82836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IT</a:t>
            </a:r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関連ですと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大学</a:t>
            </a:r>
            <a:r>
              <a:rPr kumimoji="1"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国際統合睡眠医科学研究機構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（通称</a:t>
            </a:r>
            <a:r>
              <a:rPr lang="en-US" altLang="ja-JP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IIIS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）でアルバイト</a:t>
            </a:r>
            <a:endParaRPr kumimoji="1" lang="en-US" altLang="ja-JP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卒後　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小さい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IT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系の会社</a:t>
            </a:r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に９か月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FDE81-7E6E-FE16-BACF-F39E36259D15}"/>
              </a:ext>
            </a:extLst>
          </p:cNvPr>
          <p:cNvSpPr txBox="1"/>
          <p:nvPr/>
        </p:nvSpPr>
        <p:spPr>
          <a:xfrm>
            <a:off x="3794021" y="819289"/>
            <a:ext cx="46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経　歴</a:t>
            </a:r>
            <a:endParaRPr lang="en-US" altLang="ja-JP" sz="3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（仕事編）</a:t>
            </a:r>
            <a:endParaRPr kumimoji="1"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吹き出し: 折線 3">
            <a:extLst>
              <a:ext uri="{FF2B5EF4-FFF2-40B4-BE49-F238E27FC236}">
                <a16:creationId xmlns:a16="http://schemas.microsoft.com/office/drawing/2014/main" id="{13480C4C-4345-E3E0-05E8-89172019BB74}"/>
              </a:ext>
            </a:extLst>
          </p:cNvPr>
          <p:cNvSpPr/>
          <p:nvPr/>
        </p:nvSpPr>
        <p:spPr>
          <a:xfrm>
            <a:off x="8815388" y="953086"/>
            <a:ext cx="2958895" cy="1449496"/>
          </a:xfrm>
          <a:prstGeom prst="borderCallout2">
            <a:avLst>
              <a:gd name="adj1" fmla="val 72657"/>
              <a:gd name="adj2" fmla="val -7114"/>
              <a:gd name="adj3" fmla="val 72657"/>
              <a:gd name="adj4" fmla="val -29535"/>
              <a:gd name="adj5" fmla="val 112500"/>
              <a:gd name="adj6" fmla="val -4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ja-JP" altLang="en-US" dirty="0">
                <a:solidFill>
                  <a:schemeClr val="tx1"/>
                </a:solidFill>
                <a:latin typeface="+mj-ea"/>
                <a:ea typeface="+mj-ea"/>
              </a:rPr>
              <a:t>カッコつけましたが</a:t>
            </a:r>
            <a:endParaRPr kumimoji="1"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ja-JP" sz="105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kumimoji="1" lang="ja-JP" altLang="en-US" dirty="0">
                <a:solidFill>
                  <a:schemeClr val="tx1"/>
                </a:solidFill>
                <a:latin typeface="+mj-ea"/>
                <a:ea typeface="+mj-ea"/>
              </a:rPr>
              <a:t>ただのバイトです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36CFC7-940E-EBBE-2BCE-5109B972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501" y="0"/>
            <a:ext cx="697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484DFD0-4E4E-270E-3E7B-4FA234D9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3489" y="1437618"/>
            <a:ext cx="12339487" cy="123394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538EB1-03E5-A59F-0D06-160B6DBA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1437618"/>
            <a:ext cx="12339488" cy="123394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D6320A-0BAA-4BF2-FDD7-88187EF4B70F}"/>
              </a:ext>
            </a:extLst>
          </p:cNvPr>
          <p:cNvSpPr txBox="1"/>
          <p:nvPr/>
        </p:nvSpPr>
        <p:spPr>
          <a:xfrm>
            <a:off x="4946018" y="571041"/>
            <a:ext cx="229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以外だと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830132-0244-B099-B91F-A4C211835A70}"/>
              </a:ext>
            </a:extLst>
          </p:cNvPr>
          <p:cNvSpPr txBox="1"/>
          <p:nvPr/>
        </p:nvSpPr>
        <p:spPr>
          <a:xfrm>
            <a:off x="2024897" y="1832149"/>
            <a:ext cx="5402441" cy="412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60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パチスロ</a:t>
            </a:r>
            <a:endParaRPr kumimoji="1" lang="en-US" altLang="ja-JP" sz="60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60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ボートレース</a:t>
            </a:r>
            <a:endParaRPr lang="en-US" altLang="ja-JP" sz="60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60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雀荘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EC172B-C78E-955E-89F9-2851157109EF}"/>
              </a:ext>
            </a:extLst>
          </p:cNvPr>
          <p:cNvSpPr txBox="1"/>
          <p:nvPr/>
        </p:nvSpPr>
        <p:spPr>
          <a:xfrm>
            <a:off x="6639943" y="515920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etc.</a:t>
            </a:r>
            <a:endParaRPr kumimoji="1" lang="ja-JP" altLang="en-US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12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564D61-E6CB-84B5-84C1-BCA69CE45E09}"/>
              </a:ext>
            </a:extLst>
          </p:cNvPr>
          <p:cNvSpPr txBox="1"/>
          <p:nvPr/>
        </p:nvSpPr>
        <p:spPr>
          <a:xfrm>
            <a:off x="1900282" y="979333"/>
            <a:ext cx="84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書けるか書けたか書ける予定の言語など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11F09F-35DD-F7B0-33DA-363F8FC376EF}"/>
              </a:ext>
            </a:extLst>
          </p:cNvPr>
          <p:cNvSpPr txBox="1"/>
          <p:nvPr/>
        </p:nvSpPr>
        <p:spPr>
          <a:xfrm>
            <a:off x="2681288" y="3167390"/>
            <a:ext cx="687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Python, Java, C, C</a:t>
            </a:r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++, C#, </a:t>
            </a:r>
            <a:r>
              <a:rPr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アセンブリ</a:t>
            </a:r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endParaRPr kumimoji="1" lang="ja-JP" altLang="en-US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C82CF6-B180-B072-D35A-B65AD472F19E}"/>
              </a:ext>
            </a:extLst>
          </p:cNvPr>
          <p:cNvSpPr txBox="1"/>
          <p:nvPr/>
        </p:nvSpPr>
        <p:spPr>
          <a:xfrm>
            <a:off x="2681288" y="2509837"/>
            <a:ext cx="851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HTML, CSS, jQuery, 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JavaScript, React, Angular</a:t>
            </a:r>
            <a:endParaRPr kumimoji="1" lang="ja-JP" altLang="en-US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3623A5-443C-DD0D-A0CA-5FDC5A9EC52D}"/>
              </a:ext>
            </a:extLst>
          </p:cNvPr>
          <p:cNvSpPr txBox="1"/>
          <p:nvPr/>
        </p:nvSpPr>
        <p:spPr>
          <a:xfrm>
            <a:off x="2681288" y="4525686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※Python</a:t>
            </a:r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は中でも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音声機械学習・自然言語処理・画像、動画の取り扱いなど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AB9A10-02AB-712E-54B8-F002461DA284}"/>
              </a:ext>
            </a:extLst>
          </p:cNvPr>
          <p:cNvSpPr txBox="1"/>
          <p:nvPr/>
        </p:nvSpPr>
        <p:spPr>
          <a:xfrm>
            <a:off x="8308791" y="158183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訳：触ったことあるよ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D23FE0-9B2C-BDA2-907C-3543FA8EC029}"/>
              </a:ext>
            </a:extLst>
          </p:cNvPr>
          <p:cNvSpPr txBox="1"/>
          <p:nvPr/>
        </p:nvSpPr>
        <p:spPr>
          <a:xfrm>
            <a:off x="2681288" y="3824943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Microsoft Azure</a:t>
            </a:r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, AWS</a:t>
            </a:r>
            <a:endParaRPr kumimoji="1" lang="ja-JP" altLang="en-US" sz="2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C062752-F406-3C17-B93B-4E47A2B4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837" y="-261610"/>
            <a:ext cx="3253740" cy="685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1A3E62-736B-E7EB-0CDC-9DAEE443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81" y="-261610"/>
            <a:ext cx="3253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AA06A50-A6DE-BD61-0C71-72B9D6E68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9" y="-261610"/>
            <a:ext cx="325374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D64231-835A-6A6C-9042-3D1B785A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28" y="-261610"/>
            <a:ext cx="325374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564D61-E6CB-84B5-84C1-BCA69CE45E09}"/>
              </a:ext>
            </a:extLst>
          </p:cNvPr>
          <p:cNvSpPr txBox="1"/>
          <p:nvPr/>
        </p:nvSpPr>
        <p:spPr>
          <a:xfrm>
            <a:off x="1900282" y="979333"/>
            <a:ext cx="84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見栄を張っていない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Ver.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11F09F-35DD-F7B0-33DA-363F8FC376EF}"/>
              </a:ext>
            </a:extLst>
          </p:cNvPr>
          <p:cNvSpPr txBox="1"/>
          <p:nvPr/>
        </p:nvSpPr>
        <p:spPr>
          <a:xfrm>
            <a:off x="2681288" y="3167390"/>
            <a:ext cx="687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Python, Java, </a:t>
            </a:r>
            <a:r>
              <a:rPr kumimoji="1"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C, C</a:t>
            </a:r>
            <a:r>
              <a:rPr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++, C#, 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アセンブリ</a:t>
            </a:r>
            <a:r>
              <a:rPr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C82CF6-B180-B072-D35A-B65AD472F19E}"/>
              </a:ext>
            </a:extLst>
          </p:cNvPr>
          <p:cNvSpPr txBox="1"/>
          <p:nvPr/>
        </p:nvSpPr>
        <p:spPr>
          <a:xfrm>
            <a:off x="2681288" y="2509837"/>
            <a:ext cx="851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HTML, CSS, jQuery,</a:t>
            </a:r>
            <a:r>
              <a:rPr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en-US" altLang="ja-JP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JavaScript, React, </a:t>
            </a:r>
            <a:r>
              <a:rPr kumimoji="1"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Angular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AB9A10-02AB-712E-54B8-F002461DA284}"/>
              </a:ext>
            </a:extLst>
          </p:cNvPr>
          <p:cNvSpPr txBox="1"/>
          <p:nvPr/>
        </p:nvSpPr>
        <p:spPr>
          <a:xfrm>
            <a:off x="6848475" y="1575331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赤：できる 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黒：対応は早そう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D23FE0-9B2C-BDA2-907C-3543FA8EC029}"/>
              </a:ext>
            </a:extLst>
          </p:cNvPr>
          <p:cNvSpPr txBox="1"/>
          <p:nvPr/>
        </p:nvSpPr>
        <p:spPr>
          <a:xfrm>
            <a:off x="2681288" y="3824943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Microsoft Azure</a:t>
            </a:r>
            <a:r>
              <a:rPr lang="en-US" altLang="ja-JP" sz="2800" dirty="0">
                <a:solidFill>
                  <a:schemeClr val="bg2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, AWS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0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8BD215C-264A-EBDE-667E-4713F9E8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-3436"/>
          <a:stretch/>
        </p:blipFill>
        <p:spPr>
          <a:xfrm>
            <a:off x="-1592908" y="0"/>
            <a:ext cx="9148465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E03105-864C-88FA-219C-92A211469F45}"/>
              </a:ext>
            </a:extLst>
          </p:cNvPr>
          <p:cNvSpPr txBox="1"/>
          <p:nvPr/>
        </p:nvSpPr>
        <p:spPr>
          <a:xfrm>
            <a:off x="5740934" y="1129725"/>
            <a:ext cx="449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お気づきかもしれませんが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EE422D-09EF-695A-1D3A-AA752E43D683}"/>
              </a:ext>
            </a:extLst>
          </p:cNvPr>
          <p:cNvSpPr txBox="1"/>
          <p:nvPr/>
        </p:nvSpPr>
        <p:spPr>
          <a:xfrm>
            <a:off x="5740934" y="278266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n w="9525">
                  <a:noFill/>
                </a:ln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絵を描くのが好きです！！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B2597E-0343-F744-ECAE-069D44B7F8AA}"/>
              </a:ext>
            </a:extLst>
          </p:cNvPr>
          <p:cNvSpPr txBox="1"/>
          <p:nvPr/>
        </p:nvSpPr>
        <p:spPr>
          <a:xfrm>
            <a:off x="5740934" y="374133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これまでの挿絵はすべて自家製でした</a:t>
            </a:r>
          </a:p>
        </p:txBody>
      </p:sp>
    </p:spTree>
    <p:extLst>
      <p:ext uri="{BB962C8B-B14F-4D97-AF65-F5344CB8AC3E}">
        <p14:creationId xmlns:p14="http://schemas.microsoft.com/office/powerpoint/2010/main" val="20411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242</Words>
  <Application>Microsoft Office PowerPoint</Application>
  <PresentationFormat>ワイド画面</PresentationFormat>
  <Paragraphs>62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HG創英角ｺﾞｼｯｸUB</vt:lpstr>
      <vt:lpstr>UD デジタル 教科書体 N-B</vt:lpstr>
      <vt:lpstr>UD デジタル 教科書体 NK-B</vt:lpstr>
      <vt:lpstr>UD デジタル 教科書体 NK-R</vt:lpstr>
      <vt:lpstr>UD デジタル 教科書体 NP-R</vt:lpstr>
      <vt:lpstr>UD デジタル 教科書体 N-R</vt:lpstr>
      <vt:lpstr>游ゴシック</vt:lpstr>
      <vt:lpstr>游ゴシック Light</vt:lpstr>
      <vt:lpstr>游明朝 Demibold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riyousya</dc:creator>
  <cp:lastModifiedBy>riyousya</cp:lastModifiedBy>
  <cp:revision>8</cp:revision>
  <dcterms:created xsi:type="dcterms:W3CDTF">2024-07-18T01:52:30Z</dcterms:created>
  <dcterms:modified xsi:type="dcterms:W3CDTF">2024-08-09T01:12:58Z</dcterms:modified>
</cp:coreProperties>
</file>